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3" d="100"/>
          <a:sy n="83" d="100"/>
        </p:scale>
        <p:origin x="52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0" y="2819400"/>
            <a:ext cx="4267200" cy="4038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718800" y="6858000"/>
            <a:ext cx="2133600" cy="6096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COORDINATOR</dc:creator>
  <cp:lastModifiedBy>COORDINATOR</cp:lastModifiedBy>
  <cp:revision>3</cp:revision>
  <dcterms:created xsi:type="dcterms:W3CDTF">2006-08-16T00:00:00Z</dcterms:created>
  <dcterms:modified xsi:type="dcterms:W3CDTF">2026-07-24T07:13:25Z</dcterms:modified>
</cp:coreProperties>
</file>